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6" r:id="rId6"/>
    <p:sldId id="267" r:id="rId7"/>
    <p:sldId id="268" r:id="rId8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5" autoAdjust="0"/>
    <p:restoredTop sz="94660"/>
  </p:normalViewPr>
  <p:slideViewPr>
    <p:cSldViewPr snapToGrid="0">
      <p:cViewPr>
        <p:scale>
          <a:sx n="50" d="100"/>
          <a:sy n="50" d="100"/>
        </p:scale>
        <p:origin x="8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5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4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5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5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7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9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0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AB16-4000-40E9-8B29-25B8CCB1BC7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D709-0469-4C56-98D5-8FCAD74D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6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3349" y="446068"/>
            <a:ext cx="6148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 /</a:t>
            </a:r>
          </a:p>
          <a:p>
            <a:r>
              <a:rPr lang="ru-RU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Кэшаут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7019" y="4937049"/>
            <a:ext cx="9692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удобный сервис, который позволяет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снимать небольшие  суммы наличных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банковских карт на кассах магазинов,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 и автозаправок.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0436EE-E72E-4A9B-A616-A7AA0FCB3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-1360512" y="1295831"/>
            <a:ext cx="25163978" cy="141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712085-9415-4F26-A9CB-564EA2BE3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7311" y="437426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BA80D0-C6D2-4F2D-8F92-7F17BF735B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2AF552-E3F8-4683-AF8F-02BFC7089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-1360512" y="1295831"/>
            <a:ext cx="25163978" cy="14152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7311" y="4377545"/>
            <a:ext cx="96927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услугой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на кассе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торговой точки одновременно с покупкой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карте.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Снять деньги можно и с дебетовой карты,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кредитной (если условия вашей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 карты предусматривают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наличных).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снятия с одной карты: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– 5 ты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рублей.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месяц – 30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467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4C0B0A-9B02-4C2C-B394-8EF3C8B99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885" y="415219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услугу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893900-2900-4D4D-94CF-F0D75A8B9E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A254F70-AE54-4144-AFCB-19A12DDA8F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-1339492" y="1369405"/>
            <a:ext cx="25163978" cy="14152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7885" y="4817996"/>
            <a:ext cx="928231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точки не берут комиссию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эту услугу, но комиссию может установить банк, выпустивший карту.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Уточнить условия совершения операции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вашей карте можно в банке, который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выпустил (по телефону горячей линии,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сайте, в чате приложения банка).</a:t>
            </a:r>
          </a:p>
        </p:txBody>
      </p:sp>
    </p:spTree>
    <p:extLst>
      <p:ext uri="{BB962C8B-B14F-4D97-AF65-F5344CB8AC3E}">
        <p14:creationId xmlns:p14="http://schemas.microsoft.com/office/powerpoint/2010/main" val="261827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D40F4F-EB07-4410-A380-66470F17C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6461" y="486683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8D94F13-076E-43E6-AEEE-B72470EA6C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276B56-3585-4B6B-83C6-C267BC27C3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-1360512" y="1295831"/>
            <a:ext cx="25163978" cy="14152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972" y="4238530"/>
            <a:ext cx="96927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оплатой покупки сообщите кассиру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желании снять деньги с карты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продавец проверит, есть ли нужные номиналы, и добавит в чек сумму, которую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хотите  получить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расплатитесь картой, с вашего счета одновременно спишутся стоимость товаров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сумма наличных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кассир выдаст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деньги</a:t>
            </a:r>
          </a:p>
        </p:txBody>
      </p:sp>
    </p:spTree>
    <p:extLst>
      <p:ext uri="{BB962C8B-B14F-4D97-AF65-F5344CB8AC3E}">
        <p14:creationId xmlns:p14="http://schemas.microsoft.com/office/powerpoint/2010/main" val="195877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744D32-8CC0-4ED7-A3FD-FAA636E84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3E41DC-65D4-4071-8951-A3EAA1887A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5D12AD1-E4EE-4F78-9929-6D28EE0E5A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-1339492" y="1369405"/>
            <a:ext cx="25163978" cy="141529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0957" y="4242068"/>
            <a:ext cx="43103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Полевая, 41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пер. </a:t>
            </a:r>
            <a:r>
              <a:rPr lang="ru-RU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Правика</a:t>
            </a: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2а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Аллея Ильича, 5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Аллея Ильича, 7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Фаворского, 72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73F757-6F6A-459A-A8F6-8795099D98B6}"/>
              </a:ext>
            </a:extLst>
          </p:cNvPr>
          <p:cNvSpPr txBox="1"/>
          <p:nvPr/>
        </p:nvSpPr>
        <p:spPr>
          <a:xfrm>
            <a:off x="7670458" y="258585"/>
            <a:ext cx="425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4A30D8-6D09-47BC-B223-C5C3DD89F477}"/>
              </a:ext>
            </a:extLst>
          </p:cNvPr>
          <p:cNvSpPr txBox="1"/>
          <p:nvPr/>
        </p:nvSpPr>
        <p:spPr>
          <a:xfrm>
            <a:off x="6083020" y="3110987"/>
            <a:ext cx="487887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Чапаева, 66</a:t>
            </a: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пл. Базарная, 2</a:t>
            </a: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Коммунистическая, 73</a:t>
            </a: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Радиальная, 15А</a:t>
            </a: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1-я Напольная, 19</a:t>
            </a: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Мира, 29</a:t>
            </a:r>
          </a:p>
        </p:txBody>
      </p:sp>
    </p:spTree>
    <p:extLst>
      <p:ext uri="{BB962C8B-B14F-4D97-AF65-F5344CB8AC3E}">
        <p14:creationId xmlns:p14="http://schemas.microsoft.com/office/powerpoint/2010/main" val="206047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744D32-8CC0-4ED7-A3FD-FAA636E84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3E41DC-65D4-4071-8951-A3EAA1887A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5D12AD1-E4EE-4F78-9929-6D28EE0E5A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1596160" y="2448904"/>
            <a:ext cx="25163978" cy="141529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89574" y="4837730"/>
            <a:ext cx="4310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84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131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73F757-6F6A-459A-A8F6-8795099D98B6}"/>
              </a:ext>
            </a:extLst>
          </p:cNvPr>
          <p:cNvSpPr txBox="1"/>
          <p:nvPr/>
        </p:nvSpPr>
        <p:spPr>
          <a:xfrm>
            <a:off x="7670458" y="258585"/>
            <a:ext cx="425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Ворсма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506A3-7C84-4751-BC3F-0861ECD53E9F}"/>
              </a:ext>
            </a:extLst>
          </p:cNvPr>
          <p:cNvSpPr txBox="1"/>
          <p:nvPr/>
        </p:nvSpPr>
        <p:spPr>
          <a:xfrm>
            <a:off x="5938424" y="4837730"/>
            <a:ext cx="4310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Гагарина, 17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АЗС Лукойл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204</a:t>
            </a:r>
          </a:p>
        </p:txBody>
      </p:sp>
    </p:spTree>
    <p:extLst>
      <p:ext uri="{BB962C8B-B14F-4D97-AF65-F5344CB8AC3E}">
        <p14:creationId xmlns:p14="http://schemas.microsoft.com/office/powerpoint/2010/main" val="104238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0451" y="319907"/>
            <a:ext cx="1800066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744D32-8CC0-4ED7-A3FD-FAA636E84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3E41DC-65D4-4071-8951-A3EAA1887A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894004" y="7290301"/>
            <a:ext cx="9512490" cy="9399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5D12AD1-E4EE-4F78-9929-6D28EE0E5A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916">
            <a:off x="-1339492" y="1369405"/>
            <a:ext cx="25163978" cy="141529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8670" y="4863615"/>
            <a:ext cx="4310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(</a:t>
            </a:r>
            <a:r>
              <a:rPr lang="ru-RU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Тумботино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Пролетарская, 119Б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(Горбатов)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73F757-6F6A-459A-A8F6-8795099D98B6}"/>
              </a:ext>
            </a:extLst>
          </p:cNvPr>
          <p:cNvSpPr txBox="1"/>
          <p:nvPr/>
        </p:nvSpPr>
        <p:spPr>
          <a:xfrm>
            <a:off x="7241600" y="249611"/>
            <a:ext cx="425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Павловский округ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506A3-7C84-4751-BC3F-0861ECD53E9F}"/>
              </a:ext>
            </a:extLst>
          </p:cNvPr>
          <p:cNvSpPr txBox="1"/>
          <p:nvPr/>
        </p:nvSpPr>
        <p:spPr>
          <a:xfrm>
            <a:off x="5879216" y="4837730"/>
            <a:ext cx="4310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(Ясенцы)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Центральная, 16</a:t>
            </a:r>
          </a:p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АЗС Лукойл 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Лаптево</a:t>
            </a:r>
          </a:p>
        </p:txBody>
      </p:sp>
    </p:spTree>
    <p:extLst>
      <p:ext uri="{BB962C8B-B14F-4D97-AF65-F5344CB8AC3E}">
        <p14:creationId xmlns:p14="http://schemas.microsoft.com/office/powerpoint/2010/main" val="1946566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372</Words>
  <Application>Microsoft Office PowerPoint</Application>
  <PresentationFormat>Произвольный</PresentationFormat>
  <Paragraphs>97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Денис Евгеньевич</dc:creator>
  <cp:lastModifiedBy>Денис Кузнецов</cp:lastModifiedBy>
  <cp:revision>30</cp:revision>
  <dcterms:created xsi:type="dcterms:W3CDTF">2023-04-05T13:43:48Z</dcterms:created>
  <dcterms:modified xsi:type="dcterms:W3CDTF">2023-04-24T20:18:04Z</dcterms:modified>
</cp:coreProperties>
</file>